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72" r:id="rId13"/>
    <p:sldId id="273" r:id="rId14"/>
    <p:sldId id="274" r:id="rId15"/>
    <p:sldId id="275" r:id="rId16"/>
    <p:sldId id="276" r:id="rId17"/>
    <p:sldId id="278" r:id="rId18"/>
    <p:sldId id="277" r:id="rId19"/>
    <p:sldId id="280" r:id="rId20"/>
    <p:sldId id="281" r:id="rId21"/>
    <p:sldId id="279" r:id="rId22"/>
    <p:sldId id="263" r:id="rId23"/>
    <p:sldId id="268" r:id="rId24"/>
    <p:sldId id="269" r:id="rId25"/>
    <p:sldId id="282" r:id="rId26"/>
    <p:sldId id="27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FF32D-35B4-4D80-9BD8-EA01CC0BF94F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50CCA-2545-49A7-88D0-0A67AA0F8F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FF32D-35B4-4D80-9BD8-EA01CC0BF94F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50CCA-2545-49A7-88D0-0A67AA0F8F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FF32D-35B4-4D80-9BD8-EA01CC0BF94F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50CCA-2545-49A7-88D0-0A67AA0F8F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FF32D-35B4-4D80-9BD8-EA01CC0BF94F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50CCA-2545-49A7-88D0-0A67AA0F8F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FF32D-35B4-4D80-9BD8-EA01CC0BF94F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50CCA-2545-49A7-88D0-0A67AA0F8F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FF32D-35B4-4D80-9BD8-EA01CC0BF94F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50CCA-2545-49A7-88D0-0A67AA0F8F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FF32D-35B4-4D80-9BD8-EA01CC0BF94F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50CCA-2545-49A7-88D0-0A67AA0F8F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FF32D-35B4-4D80-9BD8-EA01CC0BF94F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50CCA-2545-49A7-88D0-0A67AA0F8F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FF32D-35B4-4D80-9BD8-EA01CC0BF94F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50CCA-2545-49A7-88D0-0A67AA0F8F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FF32D-35B4-4D80-9BD8-EA01CC0BF94F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50CCA-2545-49A7-88D0-0A67AA0F8F9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FF32D-35B4-4D80-9BD8-EA01CC0BF94F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050CCA-2545-49A7-88D0-0A67AA0F8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40050CCA-2545-49A7-88D0-0A67AA0F8F9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7E3FF32D-35B4-4D80-9BD8-EA01CC0BF94F}" type="datetimeFigureOut">
              <a:rPr lang="en-US" smtClean="0"/>
              <a:t>28-Oct-20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5900" b="1" dirty="0" smtClean="0">
                <a:solidFill>
                  <a:srgbClr val="FFC000"/>
                </a:solidFill>
              </a:rPr>
              <a:t>GLSICT MCA(Chatbot)</a:t>
            </a:r>
            <a:endParaRPr lang="en-US" sz="5900" b="1" dirty="0">
              <a:solidFill>
                <a:srgbClr val="FFC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2133600"/>
          </a:xfrm>
        </p:spPr>
        <p:txBody>
          <a:bodyPr>
            <a:normAutofit/>
          </a:bodyPr>
          <a:lstStyle/>
          <a:p>
            <a:r>
              <a:rPr lang="en-US" dirty="0"/>
              <a:t>	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268" y="916000"/>
            <a:ext cx="4259732" cy="182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26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OTP SCREEN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56" y="1600200"/>
            <a:ext cx="2437227" cy="528066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915" y="1705484"/>
            <a:ext cx="2378085" cy="51525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76400"/>
            <a:ext cx="2378085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9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 smtClean="0"/>
              <a:t>LOGIN VALIDATION</a:t>
            </a:r>
            <a:endParaRPr lang="en-US" sz="4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77340"/>
            <a:ext cx="2437227" cy="528066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2378085" cy="5152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15" y="1600200"/>
            <a:ext cx="2378085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4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b="1" dirty="0" smtClean="0"/>
              <a:t>REMEMBER ME</a:t>
            </a:r>
            <a:endParaRPr lang="en-US" sz="5400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86" y="1524000"/>
            <a:ext cx="2437227" cy="5280660"/>
          </a:xfrm>
        </p:spPr>
      </p:pic>
    </p:spTree>
    <p:extLst>
      <p:ext uri="{BB962C8B-B14F-4D97-AF65-F5344CB8AC3E}">
        <p14:creationId xmlns:p14="http://schemas.microsoft.com/office/powerpoint/2010/main" val="4334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 smtClean="0"/>
              <a:t>USER DASHBOARD</a:t>
            </a:r>
            <a:endParaRPr lang="en-US" sz="4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01140"/>
            <a:ext cx="2437227" cy="528066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915" y="1476884"/>
            <a:ext cx="2378085" cy="538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 smtClean="0"/>
              <a:t>FLOATING ACTION BUTTON</a:t>
            </a:r>
            <a:endParaRPr lang="en-US" sz="4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01140"/>
            <a:ext cx="2437227" cy="528066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553084"/>
            <a:ext cx="2378085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2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 smtClean="0"/>
              <a:t>NAVIGATION DRAWER</a:t>
            </a:r>
            <a:endParaRPr lang="en-US" sz="48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156" y="1687830"/>
            <a:ext cx="2215661" cy="4800600"/>
          </a:xfrm>
        </p:spPr>
      </p:pic>
    </p:spTree>
    <p:extLst>
      <p:ext uri="{BB962C8B-B14F-4D97-AF65-F5344CB8AC3E}">
        <p14:creationId xmlns:p14="http://schemas.microsoft.com/office/powerpoint/2010/main" val="334674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 smtClean="0"/>
              <a:t>TRANSITION EFFECT</a:t>
            </a:r>
            <a:endParaRPr lang="en-US" sz="4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86" y="1501140"/>
            <a:ext cx="2437227" cy="5280660"/>
          </a:xfrm>
        </p:spPr>
      </p:pic>
    </p:spTree>
    <p:extLst>
      <p:ext uri="{BB962C8B-B14F-4D97-AF65-F5344CB8AC3E}">
        <p14:creationId xmlns:p14="http://schemas.microsoft.com/office/powerpoint/2010/main" val="358645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 smtClean="0"/>
              <a:t>WEBVIEW </a:t>
            </a:r>
            <a:endParaRPr lang="en-US" sz="4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86" y="1501140"/>
            <a:ext cx="2437227" cy="5280660"/>
          </a:xfrm>
        </p:spPr>
      </p:pic>
    </p:spTree>
    <p:extLst>
      <p:ext uri="{BB962C8B-B14F-4D97-AF65-F5344CB8AC3E}">
        <p14:creationId xmlns:p14="http://schemas.microsoft.com/office/powerpoint/2010/main" val="55684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b="1" dirty="0" smtClean="0"/>
              <a:t>CUSTOM ADAPTERVIEW</a:t>
            </a:r>
            <a:endParaRPr lang="en-US" sz="5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762" y="1429512"/>
            <a:ext cx="2436876" cy="5276088"/>
          </a:xfrm>
        </p:spPr>
      </p:pic>
    </p:spTree>
    <p:extLst>
      <p:ext uri="{BB962C8B-B14F-4D97-AF65-F5344CB8AC3E}">
        <p14:creationId xmlns:p14="http://schemas.microsoft.com/office/powerpoint/2010/main" val="124141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 smtClean="0"/>
              <a:t>BROCHURE DOWNLOAD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76400"/>
            <a:ext cx="2215661" cy="4800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40495"/>
            <a:ext cx="216189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8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 smtClean="0"/>
              <a:t>Splash Screen</a:t>
            </a:r>
            <a:endParaRPr lang="en-US" sz="4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369" y="1600200"/>
            <a:ext cx="2215661" cy="480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236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SYLLABUS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51" y="1600200"/>
            <a:ext cx="2215661" cy="4800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610" y="1406289"/>
            <a:ext cx="2378085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4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 smtClean="0"/>
              <a:t>PROFILE VIEW</a:t>
            </a:r>
            <a:endParaRPr lang="en-US" sz="4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447800"/>
            <a:ext cx="2437227" cy="5280660"/>
          </a:xfrm>
        </p:spPr>
      </p:pic>
    </p:spTree>
    <p:extLst>
      <p:ext uri="{BB962C8B-B14F-4D97-AF65-F5344CB8AC3E}">
        <p14:creationId xmlns:p14="http://schemas.microsoft.com/office/powerpoint/2010/main" val="90967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FIREBASE DATABASE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 algn="ctr">
              <a:buNone/>
            </a:pPr>
            <a:endParaRPr lang="en-US" sz="5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209" y="2908667"/>
            <a:ext cx="2802791" cy="28027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0" y="5867400"/>
            <a:ext cx="4602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C000"/>
                </a:solidFill>
              </a:rPr>
              <a:t>REALTIME DATABASE</a:t>
            </a:r>
            <a:endParaRPr lang="en-US" sz="4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61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PHONE </a:t>
            </a:r>
            <a:r>
              <a:rPr lang="en-US" b="1" smtClean="0"/>
              <a:t>NUMBER VERIFIED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89044"/>
            <a:ext cx="7696200" cy="4411756"/>
          </a:xfrm>
        </p:spPr>
      </p:pic>
    </p:spTree>
    <p:extLst>
      <p:ext uri="{BB962C8B-B14F-4D97-AF65-F5344CB8AC3E}">
        <p14:creationId xmlns:p14="http://schemas.microsoft.com/office/powerpoint/2010/main" val="139623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USERS DETAILS STORE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68500"/>
            <a:ext cx="7696200" cy="4279900"/>
          </a:xfrm>
        </p:spPr>
      </p:pic>
    </p:spTree>
    <p:extLst>
      <p:ext uri="{BB962C8B-B14F-4D97-AF65-F5344CB8AC3E}">
        <p14:creationId xmlns:p14="http://schemas.microsoft.com/office/powerpoint/2010/main" val="13133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905000"/>
            <a:ext cx="7543800" cy="2593975"/>
          </a:xfrm>
        </p:spPr>
        <p:txBody>
          <a:bodyPr/>
          <a:lstStyle/>
          <a:p>
            <a:pPr algn="ctr"/>
            <a:endParaRPr lang="en-US" sz="6000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6461760" cy="1066800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solidFill>
                  <a:srgbClr val="FFC000"/>
                </a:solidFill>
              </a:rPr>
              <a:t>GLSICT MCA(Chatbot)</a:t>
            </a:r>
            <a:endParaRPr lang="en-US" sz="5400" b="1" dirty="0">
              <a:solidFill>
                <a:srgbClr val="FFC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28800"/>
            <a:ext cx="2628900" cy="1371600"/>
          </a:xfrm>
        </p:spPr>
      </p:pic>
    </p:spTree>
    <p:extLst>
      <p:ext uri="{BB962C8B-B14F-4D97-AF65-F5344CB8AC3E}">
        <p14:creationId xmlns:p14="http://schemas.microsoft.com/office/powerpoint/2010/main" val="3118093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 algn="ctr">
              <a:lnSpc>
                <a:spcPct val="300000"/>
              </a:lnSpc>
              <a:buNone/>
            </a:pPr>
            <a:r>
              <a:rPr lang="en-US" sz="6600" b="1" dirty="0" smtClean="0">
                <a:solidFill>
                  <a:srgbClr val="FFC000"/>
                </a:solidFill>
              </a:rPr>
              <a:t>THANK YOU</a:t>
            </a:r>
            <a:endParaRPr lang="en-US" sz="6600" b="1" dirty="0">
              <a:solidFill>
                <a:srgbClr val="FFC000"/>
              </a:solidFill>
            </a:endParaRPr>
          </a:p>
        </p:txBody>
      </p:sp>
      <p:pic>
        <p:nvPicPr>
          <p:cNvPr id="1026" name="Picture 2" descr="C:\Program Files\Microsoft Office\MEDIA\OFFICE14\Lines\BD14710_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145" y="381000"/>
            <a:ext cx="57150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Program Files\Microsoft Office\MEDIA\OFFICE14\Lines\BD14769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972" y="4034270"/>
            <a:ext cx="5715001" cy="46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56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ONBOARDING SCREEN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9" y="1981200"/>
            <a:ext cx="2215661" cy="48006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981201"/>
            <a:ext cx="2161895" cy="487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981200"/>
            <a:ext cx="2161895" cy="487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981200"/>
            <a:ext cx="2378085" cy="487680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02344" y="129540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C000"/>
                </a:solidFill>
              </a:rPr>
              <a:t>1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24200" y="129540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50544" y="129540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07944" y="129540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0502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800" b="1" dirty="0" smtClean="0"/>
              <a:t>STUDENT STARTUP SCREEN</a:t>
            </a:r>
            <a:endParaRPr lang="en-US" sz="38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86" y="1360170"/>
            <a:ext cx="2437227" cy="5280660"/>
          </a:xfrm>
        </p:spPr>
      </p:pic>
    </p:spTree>
    <p:extLst>
      <p:ext uri="{BB962C8B-B14F-4D97-AF65-F5344CB8AC3E}">
        <p14:creationId xmlns:p14="http://schemas.microsoft.com/office/powerpoint/2010/main" val="32067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SIGNUP SCREEN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400"/>
            <a:ext cx="2215661" cy="480060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057401"/>
            <a:ext cx="2161895" cy="4800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057400"/>
            <a:ext cx="2161895" cy="4800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057401"/>
            <a:ext cx="2161895" cy="48005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02344" y="129540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C000"/>
                </a:solidFill>
              </a:rPr>
              <a:t>1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24200" y="132022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21944" y="132022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55544" y="132022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6260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LOGIN SCREEN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86" y="1501140"/>
            <a:ext cx="2437227" cy="5280660"/>
          </a:xfrm>
        </p:spPr>
      </p:pic>
    </p:spTree>
    <p:extLst>
      <p:ext uri="{BB962C8B-B14F-4D97-AF65-F5344CB8AC3E}">
        <p14:creationId xmlns:p14="http://schemas.microsoft.com/office/powerpoint/2010/main" val="233465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FORGET SCREEN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057400"/>
            <a:ext cx="2161895" cy="480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057400"/>
            <a:ext cx="2238095" cy="48006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3344" y="129540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C000"/>
                </a:solidFill>
              </a:rPr>
              <a:t>1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67200" y="132022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31744" y="132022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3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39" y="2057400"/>
            <a:ext cx="2215661" cy="4800600"/>
          </a:xfrm>
        </p:spPr>
      </p:pic>
    </p:spTree>
    <p:extLst>
      <p:ext uri="{BB962C8B-B14F-4D97-AF65-F5344CB8AC3E}">
        <p14:creationId xmlns:p14="http://schemas.microsoft.com/office/powerpoint/2010/main" val="365381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 smtClean="0"/>
              <a:t>SIGNUP VALIDATION</a:t>
            </a:r>
            <a:endParaRPr lang="en-US" sz="4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77340"/>
            <a:ext cx="2437227" cy="528066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515" y="1484446"/>
            <a:ext cx="2378085" cy="530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6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 smtClean="0"/>
              <a:t>NEXT SCREEN</a:t>
            </a:r>
            <a:endParaRPr lang="en-US" sz="4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77340"/>
            <a:ext cx="2437227" cy="528066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00200"/>
            <a:ext cx="2378085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9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266</TotalTime>
  <Words>69</Words>
  <Application>Microsoft Office PowerPoint</Application>
  <PresentationFormat>On-screen Show (4:3)</PresentationFormat>
  <Paragraphs>39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Adjacency</vt:lpstr>
      <vt:lpstr>GLSICT MCA(Chatbot)</vt:lpstr>
      <vt:lpstr>Splash Screen</vt:lpstr>
      <vt:lpstr>ONBOARDING SCREEN</vt:lpstr>
      <vt:lpstr>STUDENT STARTUP SCREEN</vt:lpstr>
      <vt:lpstr>SIGNUP SCREEN</vt:lpstr>
      <vt:lpstr>LOGIN SCREEN</vt:lpstr>
      <vt:lpstr>FORGET SCREEN</vt:lpstr>
      <vt:lpstr>SIGNUP VALIDATION</vt:lpstr>
      <vt:lpstr>NEXT SCREEN</vt:lpstr>
      <vt:lpstr>OTP SCREEN</vt:lpstr>
      <vt:lpstr>LOGIN VALIDATION</vt:lpstr>
      <vt:lpstr>REMEMBER ME</vt:lpstr>
      <vt:lpstr>USER DASHBOARD</vt:lpstr>
      <vt:lpstr>FLOATING ACTION BUTTON</vt:lpstr>
      <vt:lpstr>NAVIGATION DRAWER</vt:lpstr>
      <vt:lpstr>TRANSITION EFFECT</vt:lpstr>
      <vt:lpstr>WEBVIEW </vt:lpstr>
      <vt:lpstr>CUSTOM ADAPTERVIEW</vt:lpstr>
      <vt:lpstr>BROCHURE DOWNLOAD</vt:lpstr>
      <vt:lpstr>SYLLABUS</vt:lpstr>
      <vt:lpstr>PROFILE VIEW</vt:lpstr>
      <vt:lpstr>FIREBASE DATABASE</vt:lpstr>
      <vt:lpstr>PHONE NUMBER VERIFIED</vt:lpstr>
      <vt:lpstr>USERS DETAILS STORE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GLSICT MCA</dc:title>
  <dc:creator>Subhash</dc:creator>
  <cp:lastModifiedBy>Subhash</cp:lastModifiedBy>
  <cp:revision>41</cp:revision>
  <dcterms:created xsi:type="dcterms:W3CDTF">2020-08-12T20:16:57Z</dcterms:created>
  <dcterms:modified xsi:type="dcterms:W3CDTF">2020-10-28T11:53:24Z</dcterms:modified>
</cp:coreProperties>
</file>